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主要介绍了法国四个著名的历史景点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包括凡尔赛宫、圣米歇尔山、斯特拉斯堡大教堂和卢瓦尔河谷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为历史爱好者提供了丰富的探索选择。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925304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981" y="1127097"/>
            <a:ext cx="11481721" cy="1581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Historic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Treasures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France is full of amazing places to explore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four famous sites perfect for history lovers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Palace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Versailles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great place full of history and beauty, with well-designed gardens and architecture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Tours are useful for those who want to learn more about life in the palace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You’ll be amazed on walking through the Hall of Mirrors, with its famous top painted in a bright blue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Michel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has been listed as a UNESCO World Heritage Site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built in 966 and is known for its impressive architecture, as well as its location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sits on a rocky island surrounded by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Visitors can explore its walls and towers while learning about the past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miss a trip to the museum, where you can find out more about its history and the special culture of this area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Strasbourg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Cathedral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building is one of the best-protected cathedrals in Europe, so if you want to learn more about middle-age architecture, it’s surely worth a visit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fine stonework and large size of the building are amazing, while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-glass windows add a beautiful touch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lot to discover here—it’s like going back in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Loire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Valley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area is famous for its huge castles and pretty gardens and many of them are open to visitors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great Chambord that was built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FrancoisⅠoffers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beautiful view over the valley below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Villandry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with its amazing gardens, provides a perfect place for exploring nature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also take a ride on the Loire River to explore more of this amazing place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what kind of history you’re interested in, France is full of beautiful sites and attractive stories that are waiting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planning your trip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makes the Hall of Mirrors special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0222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golden doors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bright blue ceiling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0222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swimming pool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modern 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8753" y="838145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“You’ll be amazed on walking through the Hall of Mirrors, with its famous top painted in a bright blue.”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镜厅的特别之处在于其明亮的蓝色天花板。故选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visitors do at the Loire Valley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Admire well-designed gardens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Explore walls and towers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-glass windows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a ride on the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9367" y="8381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also take a ride on the Loire River to explore more of this amazing place.”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游客在卢瓦尔河谷可以乘船游览河流。故选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89538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travel guide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scientific report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89538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diary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history paper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1624" y="874463"/>
            <a:ext cx="3717409" cy="44215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3241" y="8468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41489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“France is full of amazing places to explore. Here are four famous sites perfect for history lovers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以及全文内容可知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本文主要介绍了法国四个著名的历史景点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为游客提供了旅行建议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因此可以判断本文是一篇旅游指南。故选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547</Words>
  <Application>Microsoft Office PowerPoint</Application>
  <PresentationFormat>自定义</PresentationFormat>
  <Paragraphs>31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450</cp:revision>
  <dcterms:created xsi:type="dcterms:W3CDTF">2020-11-06T05:24:00Z</dcterms:created>
  <dcterms:modified xsi:type="dcterms:W3CDTF">2025-09-17T15:22:47Z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